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sldIdLst>
    <p:sldId id="256" r:id="rId2"/>
    <p:sldId id="387" r:id="rId3"/>
    <p:sldId id="382" r:id="rId4"/>
    <p:sldId id="262" r:id="rId5"/>
    <p:sldId id="266" r:id="rId6"/>
    <p:sldId id="36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320" userDrawn="1">
          <p15:clr>
            <a:srgbClr val="A4A3A4"/>
          </p15:clr>
        </p15:guide>
        <p15:guide id="4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33"/>
    <a:srgbClr val="009900"/>
    <a:srgbClr val="FF9900"/>
    <a:srgbClr val="C92553"/>
    <a:srgbClr val="E46E90"/>
    <a:srgbClr val="03330B"/>
    <a:srgbClr val="011304"/>
    <a:srgbClr val="FFFF66"/>
    <a:srgbClr val="8BE8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>
        <p:guide orient="horz" pos="432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80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566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9948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00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863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546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413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368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16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66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4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20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79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88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60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6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perfectsquares.wordpress.com/tag/graphing/" TargetMode="External"/><Relationship Id="rId2" Type="http://schemas.openxmlformats.org/officeDocument/2006/relationships/hyperlink" Target="https://pperfectsquares.wordpress.com/2014/06/01/mini-project-on-translation-reflections-and-rotations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" TargetMode="External"/><Relationship Id="rId2" Type="http://schemas.openxmlformats.org/officeDocument/2006/relationships/hyperlink" Target="https://pperfectsquares.wordpress.com/tag/graphing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webhp?sourceid=chrome-instant&amp;ion=1&amp;espv=2&amp;ie=UTF-8#q=images%20for%20transformation%20rules%20google" TargetMode="External"/><Relationship Id="rId2" Type="http://schemas.openxmlformats.org/officeDocument/2006/relationships/hyperlink" Target="https://images.google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40702" y="6204284"/>
            <a:ext cx="2266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Vincent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5136" y="3950261"/>
            <a:ext cx="2490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12503" y="2349822"/>
            <a:ext cx="5075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</a:rPr>
              <a:t>Math 8, I, II</a:t>
            </a:r>
            <a:endParaRPr lang="en-US" sz="6000" b="1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69870" y="3796372"/>
            <a:ext cx="65574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660033"/>
                </a:solidFill>
              </a:rPr>
              <a:t>	Transformation Project </a:t>
            </a:r>
          </a:p>
          <a:p>
            <a:r>
              <a:rPr lang="en-US" sz="4000" dirty="0" smtClean="0">
                <a:solidFill>
                  <a:srgbClr val="660033"/>
                </a:solidFill>
              </a:rPr>
              <a:t>Information and Examples</a:t>
            </a:r>
          </a:p>
        </p:txBody>
      </p:sp>
    </p:spTree>
    <p:extLst>
      <p:ext uri="{BB962C8B-B14F-4D97-AF65-F5344CB8AC3E}">
        <p14:creationId xmlns:p14="http://schemas.microsoft.com/office/powerpoint/2010/main" val="162166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021" y="308245"/>
            <a:ext cx="6303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Standard 4:</a:t>
            </a:r>
            <a:r>
              <a:rPr lang="en-US" sz="2800" dirty="0"/>
              <a:t> Model with mathematics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40559" y="1203158"/>
            <a:ext cx="7343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Major Project:</a:t>
            </a:r>
          </a:p>
          <a:p>
            <a:pPr marL="742950" indent="-742950">
              <a:buFont typeface="Courier New" panose="02070309020205020404" pitchFamily="49" charset="0"/>
              <a:buChar char="o"/>
            </a:pPr>
            <a:r>
              <a:rPr lang="en-US" sz="4000" dirty="0" smtClean="0"/>
              <a:t>Transformation Project</a:t>
            </a:r>
          </a:p>
        </p:txBody>
      </p:sp>
      <p:pic>
        <p:nvPicPr>
          <p:cNvPr id="6" name="Picture 5" descr="https://pperfectsquares.files.wordpress.com/2014/06/2014-05-30-06-49-3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493" y="3632385"/>
            <a:ext cx="4343400" cy="2795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s://pperfectsquares.files.wordpress.com/2014/06/2014-05-30-06-50-3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658" y="2205472"/>
            <a:ext cx="4244483" cy="2613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725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2649" y="272898"/>
            <a:ext cx="3395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Major Project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09922" y="1442434"/>
            <a:ext cx="9852338" cy="3977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070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mbria" panose="02040503050406030204" pitchFamily="18" charset="0"/>
                <a:hlinkClick r:id="rId2" tooltip="Mini-Project on Translations, Reflections, and Rotations"/>
              </a:rPr>
              <a:t>Project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mbria" panose="02040503050406030204" pitchFamily="18" charset="0"/>
                <a:hlinkClick r:id="rId2" tooltip="Mini-Project on Translations, Reflections, and Rotations"/>
              </a:rPr>
              <a:t>on Translations, Reflections, and 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mbria" panose="02040503050406030204" pitchFamily="18" charset="0"/>
                <a:hlinkClick r:id="rId2" tooltip="Mini-Project on Translations, Reflections, and Rotations"/>
              </a:rPr>
              <a:t>Rotations</a:t>
            </a:r>
            <a:endParaRPr lang="en-US" sz="2400" b="1" dirty="0" smtClean="0">
              <a:solidFill>
                <a:srgbClr val="000000"/>
              </a:solidFill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fontAlgn="base">
              <a:lnSpc>
                <a:spcPct val="107000"/>
              </a:lnSpc>
            </a:pPr>
            <a:endParaRPr lang="en-US" sz="2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fontAlgn="base">
              <a:lnSpc>
                <a:spcPts val="2050"/>
              </a:lnSpc>
              <a:spcAft>
                <a:spcPts val="1125"/>
              </a:spcAft>
            </a:pPr>
            <a:r>
              <a:rPr lang="en-US" dirty="0">
                <a:solidFill>
                  <a:srgbClr val="7A7A7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I plan to incorporate art into math this year. This project requires students to draw a pre-image, and then accurately translate it, reflect it, and rotate it into images. They can do these transformations in any order; they just need to document all the transformation rules and label the vertices correctly. </a:t>
            </a:r>
            <a:endParaRPr lang="en-US" sz="2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fontAlgn="base">
              <a:lnSpc>
                <a:spcPts val="2050"/>
              </a:lnSpc>
              <a:spcAft>
                <a:spcPts val="1125"/>
              </a:spcAft>
            </a:pPr>
            <a:r>
              <a:rPr lang="en-US" dirty="0">
                <a:solidFill>
                  <a:srgbClr val="7A7A7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Complete all projects using pencil! Add color when project is complete. Make sure all transformations are accurate before you begin to color. Add color to project with colored pencils please!</a:t>
            </a:r>
            <a:endParaRPr lang="en-US" sz="2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fontAlgn="base">
              <a:lnSpc>
                <a:spcPts val="2050"/>
              </a:lnSpc>
              <a:spcAft>
                <a:spcPts val="1125"/>
              </a:spcAft>
            </a:pPr>
            <a:r>
              <a:rPr lang="en-US" dirty="0">
                <a:solidFill>
                  <a:srgbClr val="7A7A7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 </a:t>
            </a:r>
            <a:endParaRPr lang="en-US" sz="2400" b="1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9555" y="5731099"/>
            <a:ext cx="7456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BLOG AT WORDPRESS.COM. (2016). Retrieved July 18, 2016 from </a:t>
            </a:r>
            <a:r>
              <a:rPr lang="en-US">
                <a:hlinkClick r:id="rId3"/>
              </a:rPr>
              <a:t>https://pperfectsquares.wordpress.com/tag/graphing/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2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67664" y="1855176"/>
            <a:ext cx="8465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7" name="Picture 6" descr="C:\Users\Penny\Pictures\MATH\Transformation Project Rubri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55" y="944784"/>
            <a:ext cx="5149873" cy="505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s://pperfectsquares.files.wordpress.com/2014/06/2014-05-30-13-29-35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029" y="701529"/>
            <a:ext cx="4188209" cy="2768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pperfectsquares.files.wordpress.com/2014/06/2014-05-30-06-49-2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288" y="4004650"/>
            <a:ext cx="4232910" cy="2627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469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3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015991">
            <a:off x="301362" y="418795"/>
            <a:ext cx="2280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Brain-Friendly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870726">
            <a:off x="9103340" y="678056"/>
            <a:ext cx="2816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Instruction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35618" y="4314423"/>
            <a:ext cx="9195515" cy="187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46710" algn="ctr">
              <a:lnSpc>
                <a:spcPct val="107000"/>
              </a:lnSpc>
            </a:pPr>
            <a:r>
              <a:rPr lang="en-US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2"/>
              </a:rPr>
              <a:t>https://pperfectsquares.wordpress.com/tag/graphing/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R="346710" algn="ctr">
              <a:lnSpc>
                <a:spcPct val="107000"/>
              </a:lnSpc>
            </a:pPr>
            <a:r>
              <a:rPr lang="en-US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	   </a:t>
            </a:r>
          </a:p>
          <a:p>
            <a:pPr marR="346710" algn="ctr">
              <a:lnSpc>
                <a:spcPct val="107000"/>
              </a:lnSpc>
            </a:pPr>
            <a:r>
              <a:rPr lang="en-US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	   </a:t>
            </a:r>
          </a:p>
          <a:p>
            <a:pPr marR="346710" algn="ctr">
              <a:lnSpc>
                <a:spcPct val="107000"/>
              </a:lnSpc>
            </a:pPr>
            <a:r>
              <a:rPr lang="en-US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	   </a:t>
            </a:r>
          </a:p>
          <a:p>
            <a:pPr marR="346710" algn="ctr">
              <a:lnSpc>
                <a:spcPct val="107000"/>
              </a:lnSpc>
            </a:pPr>
            <a:r>
              <a:rPr lang="en-US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	   </a:t>
            </a:r>
          </a:p>
          <a:p>
            <a:pPr marR="346710" algn="ctr">
              <a:lnSpc>
                <a:spcPct val="107000"/>
              </a:lnSpc>
            </a:pPr>
            <a:r>
              <a:rPr lang="en-US" b="1" u="sng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3"/>
              </a:rPr>
              <a:t>https://www.desmos.com/</a:t>
            </a:r>
            <a:endParaRPr lang="en-US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1579" y="4314423"/>
            <a:ext cx="118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Sources: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6045" y="2650601"/>
            <a:ext cx="11774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Please refer to the following websites for more details concerning the project.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45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6380" y="327516"/>
            <a:ext cx="6391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Transformation  Project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94" y="6072596"/>
            <a:ext cx="1139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Google Images. (2016). Retrieved July 2016, </a:t>
            </a:r>
            <a:r>
              <a:rPr lang="en-US" sz="1400" dirty="0">
                <a:hlinkClick r:id="rId2"/>
              </a:rPr>
              <a:t>https://images.google.com </a:t>
            </a:r>
            <a:r>
              <a:rPr lang="en-US" sz="1400" dirty="0" smtClean="0">
                <a:hlinkClick r:id="rId3"/>
              </a:rPr>
              <a:t>Retrieved from Google Images</a:t>
            </a:r>
            <a:r>
              <a:rPr lang="en-US" sz="1400" dirty="0">
                <a:hlinkClick r:id="rId3"/>
              </a:rPr>
              <a:t>.</a:t>
            </a:r>
            <a:r>
              <a:rPr lang="en-US" sz="1400" dirty="0" smtClean="0">
                <a:hlinkClick r:id="rId3"/>
              </a:rPr>
              <a:t> July, 18, 2016.</a:t>
            </a:r>
            <a:endParaRPr lang="en-US" sz="1400" dirty="0">
              <a:hlinkClick r:id="rId3"/>
            </a:endParaRPr>
          </a:p>
          <a:p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www.google.com/webhp?sourceid=chrome-instant&amp;ion=1&amp;espv=2&amp;ie=UTF-8#q=images%20for%20transformation%20rules%20google</a:t>
            </a:r>
            <a:endParaRPr lang="en-US" sz="14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575" y="1096957"/>
            <a:ext cx="4324954" cy="4467808"/>
          </a:xfrm>
          <a:prstGeom prst="rect">
            <a:avLst/>
          </a:prstGeom>
        </p:spPr>
      </p:pic>
      <p:pic>
        <p:nvPicPr>
          <p:cNvPr id="2050" name="Picture 2" descr="https://s-media-cache-ak0.pinimg.com/736x/3e/60/23/3e60237b72eae50d0e2aae35febb1be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044861"/>
            <a:ext cx="56102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38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7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C86871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5221</TotalTime>
  <Words>93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Cambria</vt:lpstr>
      <vt:lpstr>Courier New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Planning Project</dc:title>
  <dc:creator>Penny Vincent</dc:creator>
  <cp:lastModifiedBy>Penny Vincent</cp:lastModifiedBy>
  <cp:revision>960</cp:revision>
  <dcterms:created xsi:type="dcterms:W3CDTF">2014-05-01T03:33:10Z</dcterms:created>
  <dcterms:modified xsi:type="dcterms:W3CDTF">2016-07-18T22:21:04Z</dcterms:modified>
</cp:coreProperties>
</file>